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16" d="100"/>
          <a:sy n="116" d="100"/>
        </p:scale>
        <p:origin x="-490" y="-8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11" Type="http://schemas.openxmlformats.org/officeDocument/2006/relationships/image" Target="../media/image35.png"/><Relationship Id="rId5" Type="http://schemas.openxmlformats.org/officeDocument/2006/relationships/image" Target="../media/image29.png"/><Relationship Id="rId10" Type="http://schemas.openxmlformats.org/officeDocument/2006/relationships/image" Target="../media/image34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BBC4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23108" y="6600961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449775"/>
            <a:ext cx="3983700" cy="15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в страну Светофорию: Правила дорожного движения для детей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3118500"/>
            <a:ext cx="3766800" cy="1760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ct val="100000"/>
              </a:lnSpc>
              <a:buNone/>
            </a:pPr>
            <a:r>
              <a:rPr lang="ru-RU" sz="1400" dirty="0" smtClean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Руководитель отряда ЮИД МБОУ «</a:t>
            </a:r>
            <a:r>
              <a:rPr lang="ru-RU" sz="1400" dirty="0" err="1" smtClean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Карамышевская</a:t>
            </a:r>
            <a:r>
              <a:rPr lang="ru-RU" sz="1400" dirty="0" smtClean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ООШ </a:t>
            </a:r>
            <a:r>
              <a:rPr lang="ru-RU" sz="1400" dirty="0" err="1" smtClean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им.Бари</a:t>
            </a:r>
            <a:r>
              <a:rPr lang="ru-RU" sz="1400" dirty="0" smtClean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ru-RU" sz="1400" dirty="0" err="1" smtClean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Габдрахманова</a:t>
            </a:r>
            <a:r>
              <a:rPr lang="ru-RU" sz="1400" dirty="0" smtClean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» </a:t>
            </a:r>
            <a:r>
              <a:rPr lang="ru-RU" sz="1400" dirty="0" err="1" smtClean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Черемшансского</a:t>
            </a:r>
            <a:r>
              <a:rPr lang="ru-RU" sz="1400" dirty="0" smtClean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муниципального района РТ </a:t>
            </a: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pic>
        <p:nvPicPr>
          <p:cNvPr id="1026" name="Picture 2" descr="C:\Users\User\Downloads\comprehensive-guide-traffic-signs-enhancing-road-safety_1300528-7867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323900" y="180200"/>
            <a:ext cx="4699000" cy="4699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16967" y="39390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 полны машин и пешеходов. Чтобы избегать аварий, все должны чётко выполнять правила дорожного движения — это обеспечивает безопасность каждого участника движения.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знать и соблюдать правила?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2425" y="1168003"/>
            <a:ext cx="3757200" cy="3353595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41800" y="1610406"/>
            <a:ext cx="3449700" cy="14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Светофор имеет три цвета, каждый из которых передаёт важное указание: красный свет — это сигнал остановки, нельзя переходить дорогу.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Светофор: твой верный помощник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941800" y="3465256"/>
            <a:ext cx="3449700" cy="14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Жёлтый свет предупреждает — скоро изменится сигнал, нужно приготовиться. Зелёный разрешает идти, но переходить осторожно, убедившись в безопасности.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525" y="3049689"/>
            <a:ext cx="4070100" cy="1740922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10375" y="3049807"/>
            <a:ext cx="4070100" cy="1740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Пешеходный переход — безопасный путь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016463" y="1220754"/>
            <a:ext cx="32064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«Зебра» — правильное место для перехода
</a:t>
            </a: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Переходить улицу нужно только по пешеходному переходу, который называют «зеброй». Он обозначен белыми полосами и специальным знаком для пешеходов, что гарантирует безопасность на дороге.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274600" y="1220750"/>
            <a:ext cx="31620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правильно переходить дорогу
</a:t>
            </a: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тем как идти, сначала посмотри налево, затем направо. Если машин нет, переходи, сохраняя внимание, ведь безопасность зависит от тебя.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100" y="953355"/>
            <a:ext cx="4124700" cy="377829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100" y="393900"/>
            <a:ext cx="83115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места для игр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45800" y="30700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играть безопасно
</a:t>
            </a: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игр созданы специально оборудованные дворы, детские площадки и парки, где дети могут весело и безопасно проводить время.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545800" y="12622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— не место для развлечений
</a:t>
            </a: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на проезжей части строго запрещена. Кататься на велосипеде или играть мячом на дороге опасно и может привести к несчастным случаям.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1800" y="1216545"/>
            <a:ext cx="4392300" cy="3199859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7725" y="14298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салоне транспорта обязательно держись за поручень, чтобы сохранить равновесие и избежать падений во время движения.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77725" y="31092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высовываться из окна и отвлекать водителя, это способно привести к аварийной ситуации и травмам.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8925" y="393900"/>
            <a:ext cx="8091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поведения в общественном транспорте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8575" y="977254"/>
            <a:ext cx="4071600" cy="2262442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00575" y="977254"/>
            <a:ext cx="4071600" cy="226244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18525" y="3706575"/>
            <a:ext cx="40716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знак указывает место, где пешеходам разрешено переходить дорогу. Он помогает водителям заранее быть внимательнее и снижать скорость рядом с переходом.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18525" y="3273625"/>
            <a:ext cx="40716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«Пешеходный переход»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600575" y="3706575"/>
            <a:ext cx="40716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Обозначает территорию рядом со школами или детскими садами. Здесь водители должны быть особенно осторожными и готовыми остановиться, чтобы защитить детей.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600575" y="3273625"/>
            <a:ext cx="40716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«Дети»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Дорожные знаки — ваши надёжные союзники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575" y="3003627"/>
            <a:ext cx="2700000" cy="1787695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99475" y="3003627"/>
            <a:ext cx="2700000" cy="1787695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80475" y="3003627"/>
            <a:ext cx="2700000" cy="1787695"/>
          </a:xfrm>
          <a:prstGeom prst="rect">
            <a:avLst/>
          </a:prstGeom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«Разрешается — запрещается»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84712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Играть на мостовой
</a:t>
            </a: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на мостовой строго запрещены, так как здесь проезжают машины, и это опасно для жизни и здоровья детей.
</a:t>
            </a:r>
            <a:endParaRPr lang="en-US" sz="1027" dirty="0"/>
          </a:p>
        </p:txBody>
      </p:sp>
      <p:sp>
        <p:nvSpPr>
          <p:cNvPr id="14" name="Text 3"/>
          <p:cNvSpPr txBox="1"/>
          <p:nvPr/>
        </p:nvSpPr>
        <p:spPr>
          <a:xfrm>
            <a:off x="367767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Переходить улицу на зелёный свет
</a:t>
            </a: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Переходить улицу следует только на зелёный сигнал светофора, это безопасно и соответствует правилам дорожного движения.
</a:t>
            </a:r>
            <a:endParaRPr lang="en-US" sz="1027" dirty="0"/>
          </a:p>
        </p:txBody>
      </p:sp>
      <p:sp>
        <p:nvSpPr>
          <p:cNvPr id="15" name="Text 4"/>
          <p:cNvSpPr txBox="1"/>
          <p:nvPr/>
        </p:nvSpPr>
        <p:spPr>
          <a:xfrm>
            <a:off x="6458600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Помогать взрослым и разговаривать с водителем
</a:t>
            </a: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Помогать пожилым и взрослым переходить дорогу — это разрешается и поощряется. Однако разговаривать с водителем во время движения запрещается, так как отвлекает его внимание.
</a:t>
            </a:r>
            <a:endParaRPr lang="en-US" sz="102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8575" y="977323"/>
            <a:ext cx="2700000" cy="2262305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99487" y="977323"/>
            <a:ext cx="2700000" cy="2262305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0400" y="977323"/>
            <a:ext cx="2700000" cy="226230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18525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транспорт большой, не летает и не жужжит, словно жук, только по улицам мчится — это автобус, который всех пассажиров перевозит.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18525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едет по улице — автобус?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95375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него три ярких света, он регулирует движение и помогает нам переходить дорогу безопасно — это светофор, наш надёжный помощник.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195375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Светофор со своими тремя глазами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980400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него нет копыт, но двое колёс вместо ног, он не ест овса, но служит нам верой и правдой — это велосипед, друг подвижных детей.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5980400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конь — велосипед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Загадки о транспорте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BBC4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3300" y="1165200"/>
            <a:ext cx="7374600" cy="28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Будь внимателен и помни правила!
</a:t>
            </a: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Изучай ПДД, будь аккуратен на дороге и береги себя. Безопасность — это твоя ответственность, ведь дорога не прощает ошибок!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381</Words>
  <Application>Microsoft Office PowerPoint</Application>
  <PresentationFormat>Экран (16:9)</PresentationFormat>
  <Paragraphs>51</Paragraphs>
  <Slides>10</Slides>
  <Notes>10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Company>PptxGenJS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User</cp:lastModifiedBy>
  <cp:revision>4</cp:revision>
  <dcterms:created xsi:type="dcterms:W3CDTF">2026-03-22T07:48:50Z</dcterms:created>
  <dcterms:modified xsi:type="dcterms:W3CDTF">2026-03-22T08:09:18Z</dcterms:modified>
</cp:coreProperties>
</file>